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00" d="100"/>
          <a:sy n="100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96CE1-FED3-7D49-B295-88B759F7856C}" type="datetimeFigureOut">
              <a:rPr lang="en-US" smtClean="0"/>
              <a:t>12/5/09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F105-6F1F-5447-87FD-A696E61713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2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07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69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12.0257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Greg Kraus</dc:creator>
  <cp:lastModifiedBy>Greg Kraus</cp:lastModifiedBy>
  <cp:revision>1</cp:revision>
  <dcterms:created xsi:type="dcterms:W3CDTF">2009-12-05T15:03:34Z</dcterms:created>
  <dcterms:modified xsi:type="dcterms:W3CDTF">2009-12-05T15:06:03Z</dcterms:modified>
</cp:coreProperties>
</file>